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9" r:id="rId3"/>
    <p:sldId id="262" r:id="rId4"/>
    <p:sldId id="257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6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2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1" y="21897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" y="218980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0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" y="208028"/>
            <a:ext cx="7653527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1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7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7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9-01-08 at 12.56.0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8" y="21079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1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6" y="23268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2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1" y="21897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6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755" y="115802"/>
            <a:ext cx="6546704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Story Points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878" y="1512597"/>
            <a:ext cx="8308975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 </a:t>
            </a:r>
            <a:r>
              <a:rPr lang="en-US" sz="1200" b="1" dirty="0">
                <a:solidFill>
                  <a:srgbClr val="008000"/>
                </a:solidFill>
              </a:rPr>
              <a:t>How many trips have been recorded total during the chosen period? </a:t>
            </a:r>
            <a:endParaRPr lang="en-US" sz="1200" b="1" dirty="0" smtClean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By what percentage has total ridership grown?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00800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How has the proportion of short-term customers and annual subscribers changed</a:t>
            </a:r>
            <a:r>
              <a:rPr lang="en-US" sz="1200" dirty="0" smtClean="0">
                <a:solidFill>
                  <a:srgbClr val="008000"/>
                </a:solidFill>
              </a:rPr>
              <a:t>?</a:t>
            </a:r>
            <a:endParaRPr lang="en-US" sz="1200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What are the peak hours in which bikes are used during summer months? </a:t>
            </a: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What are the peak hours in which bikes are used during winter months</a:t>
            </a:r>
            <a:r>
              <a:rPr lang="en-US" sz="1200" b="1" dirty="0" smtClean="0">
                <a:solidFill>
                  <a:srgbClr val="008000"/>
                </a:solidFill>
              </a:rPr>
              <a:t>?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Today, what are the top 10 stations in the city for starting a journey? (Based on data, why do you hypothesize these are the top locations?</a:t>
            </a:r>
            <a:r>
              <a:rPr lang="en-US" sz="1200" b="1" dirty="0" smtClean="0">
                <a:solidFill>
                  <a:srgbClr val="008000"/>
                </a:solidFill>
              </a:rPr>
              <a:t>)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Today, what are the top 10 stations in the city for ending a journey? (Based on data, why?</a:t>
            </a:r>
            <a:r>
              <a:rPr lang="en-US" sz="1200" b="1" dirty="0" smtClean="0">
                <a:solidFill>
                  <a:srgbClr val="008000"/>
                </a:solidFill>
              </a:rPr>
              <a:t>)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Today, what are the bottom 10 stations in the city for starting a journey? (Based on data, why?</a:t>
            </a:r>
            <a:r>
              <a:rPr lang="en-US" sz="1200" b="1" dirty="0" smtClean="0">
                <a:solidFill>
                  <a:srgbClr val="008000"/>
                </a:solidFill>
              </a:rPr>
              <a:t>)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Today, what are the bottom 10 stations in the city for ending a journey (Based on data, why?</a:t>
            </a:r>
            <a:r>
              <a:rPr lang="en-US" sz="1200" b="1" dirty="0" smtClean="0">
                <a:solidFill>
                  <a:srgbClr val="008000"/>
                </a:solidFill>
              </a:rPr>
              <a:t>)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 </a:t>
            </a:r>
            <a:r>
              <a:rPr lang="en-US" sz="1200" b="1" dirty="0">
                <a:solidFill>
                  <a:srgbClr val="008000"/>
                </a:solidFill>
              </a:rPr>
              <a:t>Today, what is the gender breakdown of active participants (Male v. Female)</a:t>
            </a:r>
            <a:r>
              <a:rPr lang="en-US" sz="1200" b="1" dirty="0" smtClean="0">
                <a:solidFill>
                  <a:srgbClr val="008000"/>
                </a:solidFill>
              </a:rPr>
              <a:t>?</a:t>
            </a:r>
            <a:endParaRPr lang="en-US" sz="1200" b="1" dirty="0">
              <a:solidFill>
                <a:srgbClr val="008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>
                <a:solidFill>
                  <a:srgbClr val="008000"/>
                </a:solidFill>
              </a:rPr>
              <a:t>How effective has gender outreach been in increasing female ridership over the timespan</a:t>
            </a:r>
            <a:r>
              <a:rPr lang="en-US" sz="1200" dirty="0" smtClean="0">
                <a:solidFill>
                  <a:srgbClr val="008000"/>
                </a:solidFill>
              </a:rPr>
              <a:t>?</a:t>
            </a:r>
            <a:endParaRPr lang="en-US" sz="1200" dirty="0">
              <a:solidFill>
                <a:srgbClr val="008000"/>
              </a:solidFill>
            </a:endParaRPr>
          </a:p>
          <a:p>
            <a:pPr marL="171450" indent="-171450">
              <a:buFontTx/>
              <a:buChar char="•"/>
            </a:pPr>
            <a:r>
              <a:rPr lang="en-US" sz="1200" dirty="0" smtClean="0">
                <a:solidFill>
                  <a:srgbClr val="008000"/>
                </a:solidFill>
              </a:rPr>
              <a:t>How </a:t>
            </a:r>
            <a:r>
              <a:rPr lang="en-US" sz="1200" dirty="0">
                <a:solidFill>
                  <a:srgbClr val="008000"/>
                </a:solidFill>
              </a:rPr>
              <a:t>does the average trip duration change by age</a:t>
            </a:r>
            <a:r>
              <a:rPr lang="en-US" sz="1200" dirty="0" smtClean="0">
                <a:solidFill>
                  <a:srgbClr val="008000"/>
                </a:solidFill>
              </a:rPr>
              <a:t>?</a:t>
            </a:r>
            <a:endParaRPr lang="en-US" sz="1200" dirty="0">
              <a:solidFill>
                <a:srgbClr val="008000"/>
              </a:solidFill>
            </a:endParaRPr>
          </a:p>
          <a:p>
            <a:pPr marL="171450" indent="-171450">
              <a:buFontTx/>
              <a:buChar char="•"/>
            </a:pPr>
            <a:r>
              <a:rPr lang="en-US" sz="1200" dirty="0" smtClean="0"/>
              <a:t>What </a:t>
            </a:r>
            <a:r>
              <a:rPr lang="en-US" sz="1200" dirty="0"/>
              <a:t>is the average distance in miles that a bike is ridden</a:t>
            </a:r>
            <a:r>
              <a:rPr lang="en-US" sz="1200" dirty="0" smtClean="0"/>
              <a:t>?</a:t>
            </a: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/>
              <a:t>Which bikes (by ID) are most likely due for repair or inspection in the timespan?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00800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How variable is the utilization by bike ID</a:t>
            </a:r>
            <a:r>
              <a:rPr lang="en-US" sz="1200" dirty="0" smtClean="0">
                <a:solidFill>
                  <a:srgbClr val="008000"/>
                </a:solidFill>
              </a:rPr>
              <a:t>?</a:t>
            </a:r>
          </a:p>
          <a:p>
            <a:pPr marL="171450" indent="-171450">
              <a:buFont typeface="Arial"/>
              <a:buChar char="•"/>
            </a:pPr>
            <a:endParaRPr lang="en-US" sz="1200" dirty="0" smtClean="0"/>
          </a:p>
          <a:p>
            <a:r>
              <a:rPr lang="en-US" sz="1200" b="1" dirty="0" smtClean="0"/>
              <a:t>Additionally</a:t>
            </a:r>
            <a:r>
              <a:rPr lang="en-US" sz="1200" b="1" dirty="0"/>
              <a:t>, city officials would like to see the following visualizations</a:t>
            </a:r>
            <a:r>
              <a:rPr lang="en-US" sz="1200" b="1" dirty="0" smtClean="0"/>
              <a:t>:</a:t>
            </a: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/>
              <a:t>A static map that plots all bike stations with a visual indication of the most popular locations to start and end a journey with zip code data overlaid on top</a:t>
            </a:r>
            <a:r>
              <a:rPr lang="en-US" sz="1200" dirty="0" smtClean="0"/>
              <a:t>.</a:t>
            </a: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/>
              <a:t>If you're working with a merged dataset: a dynamic map that shows how each station's popularity changes over time (by month and year) -- with commentary pointing to any interesting events that may be behind these phenomena.</a:t>
            </a:r>
          </a:p>
          <a:p>
            <a:endParaRPr lang="en-US" sz="1200" dirty="0"/>
          </a:p>
          <a:p>
            <a:r>
              <a:rPr lang="en-US" sz="1200" b="1" dirty="0" smtClean="0"/>
              <a:t>Lastly</a:t>
            </a:r>
            <a:r>
              <a:rPr lang="en-US" sz="1200" b="1" dirty="0"/>
              <a:t>, as a chronic over-achiever</a:t>
            </a:r>
            <a:r>
              <a:rPr lang="en-US" sz="1200" b="1" dirty="0" smtClean="0"/>
              <a:t>:</a:t>
            </a: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/>
              <a:t>Find at least two unexpected phenomena in the data and provide a visualization and analysis to document their presence.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034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49.1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7" y="218991"/>
            <a:ext cx="7635208" cy="6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92" y="1243632"/>
            <a:ext cx="8308975" cy="1143000"/>
          </a:xfrm>
        </p:spPr>
        <p:txBody>
          <a:bodyPr/>
          <a:lstStyle/>
          <a:p>
            <a:r>
              <a:rPr lang="en-US" dirty="0" smtClean="0"/>
              <a:t>SDSD</a:t>
            </a:r>
            <a:endParaRPr lang="en-US" dirty="0"/>
          </a:p>
        </p:txBody>
      </p:sp>
      <p:pic>
        <p:nvPicPr>
          <p:cNvPr id="11" name="Picture 10" descr="Screen Shot 2019-01-08 at 12.52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1" y="197087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53.0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" y="18613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3.23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1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3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8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5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1" y="19707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4.1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5" y="210669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6555</TotalTime>
  <Words>380</Words>
  <Application>Microsoft Macintosh PowerPoint</Application>
  <PresentationFormat>On-screen Show (4:3)</PresentationFormat>
  <Paragraphs>25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Expo</vt:lpstr>
      <vt:lpstr>SD</vt:lpstr>
      <vt:lpstr>Story Points</vt:lpstr>
      <vt:lpstr>PowerPoint Presentation</vt:lpstr>
      <vt:lpstr>SDSD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Alizadeh</dc:creator>
  <cp:lastModifiedBy>Simon Alizadeh</cp:lastModifiedBy>
  <cp:revision>19</cp:revision>
  <dcterms:created xsi:type="dcterms:W3CDTF">2019-01-04T08:23:48Z</dcterms:created>
  <dcterms:modified xsi:type="dcterms:W3CDTF">2019-01-08T21:39:39Z</dcterms:modified>
</cp:coreProperties>
</file>